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70" r:id="rId6"/>
    <p:sldId id="271" r:id="rId7"/>
    <p:sldId id="260" r:id="rId8"/>
    <p:sldId id="261" r:id="rId9"/>
    <p:sldId id="262" r:id="rId10"/>
    <p:sldId id="268" r:id="rId11"/>
    <p:sldId id="269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0" autoAdjust="0"/>
    <p:restoredTop sz="94660"/>
  </p:normalViewPr>
  <p:slideViewPr>
    <p:cSldViewPr snapToGrid="0">
      <p:cViewPr varScale="1">
        <p:scale>
          <a:sx n="88" d="100"/>
          <a:sy n="88" d="100"/>
        </p:scale>
        <p:origin x="403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1CF4F-6694-421B-A813-5D36D11EEB37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B8E4BB0-E5E4-4D89-966A-DC0A65EFB385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42754" y="627017"/>
            <a:ext cx="6831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 smtClean="0"/>
              <a:t>Smart ABC Learning System </a:t>
            </a:r>
            <a:r>
              <a:rPr lang="en-IN" sz="2000" b="1" dirty="0"/>
              <a:t>U</a:t>
            </a:r>
            <a:r>
              <a:rPr lang="en-IN" sz="2000" b="1" dirty="0" smtClean="0"/>
              <a:t>sing Finger </a:t>
            </a:r>
            <a:r>
              <a:rPr lang="en-IN" sz="2000" b="1" dirty="0"/>
              <a:t>G</a:t>
            </a:r>
            <a:r>
              <a:rPr lang="en-IN" sz="2000" b="1" dirty="0" smtClean="0"/>
              <a:t>estures</a:t>
            </a:r>
            <a:endParaRPr lang="en-IN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711234" y="1449977"/>
            <a:ext cx="5747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/>
              <a:t>Name of Mentor – Dr. Anjali Anand</a:t>
            </a:r>
            <a:endParaRPr lang="en-IN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711234" y="2272937"/>
            <a:ext cx="62832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Anmol </a:t>
            </a:r>
            <a:r>
              <a:rPr lang="en-IN" sz="2400" dirty="0" err="1" smtClean="0"/>
              <a:t>Dhawan</a:t>
            </a:r>
            <a:r>
              <a:rPr lang="en-IN" sz="2400" dirty="0" smtClean="0"/>
              <a:t>   -  101610010 </a:t>
            </a:r>
          </a:p>
          <a:p>
            <a:r>
              <a:rPr lang="en-IN" sz="2400" dirty="0" smtClean="0"/>
              <a:t>Ankit Sinha        -   101783048</a:t>
            </a:r>
          </a:p>
          <a:p>
            <a:r>
              <a:rPr lang="en-IN" sz="2400" dirty="0" err="1" smtClean="0"/>
              <a:t>Ankur</a:t>
            </a:r>
            <a:r>
              <a:rPr lang="en-IN" sz="2400" dirty="0" smtClean="0"/>
              <a:t> Sharma    -   101603043   </a:t>
            </a:r>
          </a:p>
          <a:p>
            <a:r>
              <a:rPr lang="en-IN" sz="2400" dirty="0" err="1" smtClean="0"/>
              <a:t>Ankush</a:t>
            </a:r>
            <a:r>
              <a:rPr lang="en-IN" sz="2400" dirty="0" smtClean="0"/>
              <a:t> </a:t>
            </a:r>
            <a:r>
              <a:rPr lang="en-IN" sz="2400" dirty="0" err="1" smtClean="0"/>
              <a:t>Karara</a:t>
            </a:r>
            <a:r>
              <a:rPr lang="en-IN" sz="2400" dirty="0"/>
              <a:t> </a:t>
            </a:r>
            <a:r>
              <a:rPr lang="en-IN" sz="2400" dirty="0" smtClean="0"/>
              <a:t>  -   101603044</a:t>
            </a:r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 smtClean="0"/>
          </a:p>
          <a:p>
            <a:r>
              <a:rPr lang="en-IN" sz="2400" dirty="0" smtClean="0"/>
              <a:t>CPG Number  -   12   </a:t>
            </a:r>
            <a:endParaRPr lang="en-I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Tools and Technology used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996" y="1324708"/>
            <a:ext cx="8596668" cy="4688497"/>
          </a:xfrm>
        </p:spPr>
        <p:txBody>
          <a:bodyPr/>
          <a:lstStyle/>
          <a:p>
            <a:r>
              <a:rPr lang="en-IN" dirty="0" smtClean="0"/>
              <a:t>Open CV library :- We are using 4.0.1 version of CV library. It is generally used for combining vision task.</a:t>
            </a:r>
          </a:p>
          <a:p>
            <a:r>
              <a:rPr lang="en-IN" dirty="0" smtClean="0"/>
              <a:t>CNN using </a:t>
            </a:r>
            <a:r>
              <a:rPr lang="en-IN" dirty="0" err="1" smtClean="0"/>
              <a:t>Keras</a:t>
            </a:r>
            <a:r>
              <a:rPr lang="en-IN" dirty="0" smtClean="0"/>
              <a:t> :- CNN is using for alphabet recognition.</a:t>
            </a:r>
          </a:p>
          <a:p>
            <a:r>
              <a:rPr lang="en-IN" dirty="0" smtClean="0"/>
              <a:t>Image Processing :- Frame is read and processed using image processing technique.</a:t>
            </a:r>
          </a:p>
          <a:p>
            <a:r>
              <a:rPr lang="en-IN" dirty="0" smtClean="0"/>
              <a:t>Python :- We use Python language as it has good collection of image processing libraries also it is used in open </a:t>
            </a:r>
            <a:r>
              <a:rPr lang="en-IN" smtClean="0"/>
              <a:t>CV .</a:t>
            </a:r>
            <a:endParaRPr lang="en-IN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277" y="4175352"/>
            <a:ext cx="3705958" cy="1837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847" y="4175352"/>
            <a:ext cx="3557954" cy="1837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49781" y="6175159"/>
            <a:ext cx="2903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Open CV-Image Processing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6201508" y="613999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Neural Network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7805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Professional and Technical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 will learn how to use deep learning and region based convolution neural network that are used in object tracking.</a:t>
            </a:r>
          </a:p>
          <a:p>
            <a:r>
              <a:rPr lang="en-IN" dirty="0"/>
              <a:t>We’ll come to know about all the built in methods and operations of machine learning algorithms and how they can be used to achieve the goal of our project.</a:t>
            </a:r>
          </a:p>
          <a:p>
            <a:r>
              <a:rPr lang="en-IN" dirty="0"/>
              <a:t>Professionally, we’ll be able to present our project to a mass group of people and make them understand how it’s working.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1762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altLang="en-US" dirty="0"/>
              <a:t>Insight into Working of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545" y="2160905"/>
            <a:ext cx="7570470" cy="3880485"/>
          </a:xfrm>
        </p:spPr>
        <p:txBody>
          <a:bodyPr/>
          <a:lstStyle/>
          <a:p>
            <a:r>
              <a:rPr lang="en-IN" altLang="en-US" sz="2000" dirty="0"/>
              <a:t>In our project, a frame is read from a webcam and an object placed on fingers is detected from this </a:t>
            </a:r>
            <a:r>
              <a:rPr lang="en-IN" altLang="en-US" sz="2000" dirty="0" smtClean="0"/>
              <a:t>frame . We </a:t>
            </a:r>
            <a:r>
              <a:rPr lang="en-IN" altLang="en-US" sz="2000" dirty="0"/>
              <a:t>will get coordinates of  the object.</a:t>
            </a:r>
          </a:p>
          <a:p>
            <a:r>
              <a:rPr lang="en-IN" altLang="en-US" sz="2000" dirty="0"/>
              <a:t>From these coordinates, we will trace path on a white frame and this white frame will be shown to user so that user will only see alphabets drawn using gestures.</a:t>
            </a:r>
            <a:endParaRPr lang="en-IN" altLang="en-US" dirty="0"/>
          </a:p>
          <a:p>
            <a:pPr marL="0" indent="0">
              <a:buNone/>
            </a:pPr>
            <a:r>
              <a:rPr lang="en-IN" altLang="en-US" dirty="0"/>
              <a:t> 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816985" y="4719955"/>
            <a:ext cx="2317750" cy="141795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altLang="en-US"/>
              <a:t>Contd..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545" y="2160905"/>
            <a:ext cx="8431530" cy="3880485"/>
          </a:xfrm>
        </p:spPr>
        <p:txBody>
          <a:bodyPr/>
          <a:lstStyle/>
          <a:p>
            <a:r>
              <a:rPr lang="en-IN" altLang="en-US" sz="2400" dirty="0"/>
              <a:t>For detecting frame from a live video in which an alphabet is complete we will use a time limit to draw an alphabet(say 5 seconds).</a:t>
            </a:r>
          </a:p>
          <a:p>
            <a:r>
              <a:rPr lang="en-IN" altLang="en-US" sz="2400" dirty="0"/>
              <a:t>After that time limit, frame on screen will be fed to neural network to recognize an English </a:t>
            </a:r>
            <a:r>
              <a:rPr lang="en-IN" altLang="en-US" sz="2400" dirty="0" err="1"/>
              <a:t>aplhabet</a:t>
            </a:r>
            <a:r>
              <a:rPr lang="en-IN" altLang="en-US" sz="2400" dirty="0"/>
              <a:t>.</a:t>
            </a:r>
          </a:p>
          <a:p>
            <a:r>
              <a:rPr lang="en-IN" altLang="en-US" sz="2400" dirty="0"/>
              <a:t>If that letter is recognized(say A) then picture of Apple </a:t>
            </a:r>
            <a:r>
              <a:rPr lang="en-IN" altLang="en-US" sz="2400" dirty="0" err="1"/>
              <a:t>wil</a:t>
            </a:r>
            <a:r>
              <a:rPr lang="en-IN" altLang="en-US" sz="2400" dirty="0"/>
              <a:t> be displayed on screen and audio file of “A for Apple” will be played. </a:t>
            </a:r>
            <a:r>
              <a:rPr lang="en-IN" altLang="en-US" dirty="0"/>
              <a:t>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Key Highlights of Project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3" y="2160589"/>
            <a:ext cx="9237375" cy="3880772"/>
          </a:xfrm>
        </p:spPr>
        <p:txBody>
          <a:bodyPr>
            <a:normAutofit/>
          </a:bodyPr>
          <a:lstStyle/>
          <a:p>
            <a:r>
              <a:rPr lang="en-IN" sz="2400" dirty="0" smtClean="0"/>
              <a:t>This project mainly aims towards smart way of learning for the children. It enables the children to learn the fundamental alphabets with the application of technology.</a:t>
            </a:r>
          </a:p>
          <a:p>
            <a:r>
              <a:rPr lang="en-IN" sz="2400" dirty="0" smtClean="0"/>
              <a:t>This system would not only help the children to write the letters but also help them to learn how to pronunciate those alphabets.</a:t>
            </a:r>
          </a:p>
          <a:p>
            <a:r>
              <a:rPr lang="en-IN" sz="2400" dirty="0" smtClean="0"/>
              <a:t>This project is mainly based on the two significant branches of computer science field which is deep learning and object tracking technique.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501654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Table of Content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3630512"/>
              </p:ext>
            </p:extLst>
          </p:nvPr>
        </p:nvGraphicFramePr>
        <p:xfrm>
          <a:off x="978309" y="1651136"/>
          <a:ext cx="8596312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156">
                  <a:extLst>
                    <a:ext uri="{9D8B030D-6E8A-4147-A177-3AD203B41FA5}">
                      <a16:colId xmlns:a16="http://schemas.microsoft.com/office/drawing/2014/main" val="2294552819"/>
                    </a:ext>
                  </a:extLst>
                </a:gridCol>
                <a:gridCol w="4298156">
                  <a:extLst>
                    <a:ext uri="{9D8B030D-6E8A-4147-A177-3AD203B41FA5}">
                      <a16:colId xmlns:a16="http://schemas.microsoft.com/office/drawing/2014/main" val="1929797023"/>
                    </a:ext>
                  </a:extLst>
                </a:gridCol>
              </a:tblGrid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Slide No.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Content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999079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b="0" dirty="0" smtClean="0"/>
                        <a:t>3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Background</a:t>
                      </a:r>
                      <a:r>
                        <a:rPr lang="en-IN" baseline="0" dirty="0" smtClean="0"/>
                        <a:t> of project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008400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Scope and </a:t>
                      </a:r>
                      <a:r>
                        <a:rPr lang="en-IN" dirty="0" smtClean="0"/>
                        <a:t>utility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2438756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Objectives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68566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 smtClean="0"/>
                        <a:t>Methdology</a:t>
                      </a:r>
                      <a:endParaRPr lang="en-IN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9036073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Constraints and Assumptions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964111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Standards to be used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8409972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Architecture of the project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4716929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Techniques and tools used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056999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Professional and technical learning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87359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r>
                        <a:rPr lang="en-IN" dirty="0" smtClean="0"/>
                        <a:t>12-13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Insight into working of project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97653"/>
                  </a:ext>
                </a:extLst>
              </a:tr>
              <a:tr h="318016">
                <a:tc>
                  <a:txBody>
                    <a:bodyPr/>
                    <a:lstStyle/>
                    <a:p>
                      <a:r>
                        <a:rPr lang="en-IN" dirty="0" smtClean="0"/>
                        <a:t>14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Key highlights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49604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6286157"/>
                  </a:ext>
                </a:extLst>
              </a:tr>
              <a:tr h="323783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7365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45920" y="666206"/>
            <a:ext cx="7576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 smtClean="0">
                <a:solidFill>
                  <a:schemeClr val="accent1"/>
                </a:solidFill>
              </a:rPr>
              <a:t>Background of Project and Existing Work</a:t>
            </a:r>
            <a:endParaRPr lang="en-IN" sz="3200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45920" y="1384663"/>
            <a:ext cx="721069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800" dirty="0" smtClean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 smtClean="0"/>
              <a:t>Our project mainly deals with the object tracking and deep learning. It mainly uses the Convolution Neural networks for recognizing the alphabets. It also contains the facility of vocal learning.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 smtClean="0"/>
              <a:t>Researches have been going on object tracking in order to achieve more effective accuracy.</a:t>
            </a:r>
            <a:endParaRPr lang="en-IN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0477" y="583474"/>
            <a:ext cx="8596668" cy="1320800"/>
          </a:xfrm>
        </p:spPr>
        <p:txBody>
          <a:bodyPr/>
          <a:lstStyle/>
          <a:p>
            <a:pPr algn="ctr"/>
            <a:r>
              <a:rPr lang="en-IN" dirty="0" smtClean="0"/>
              <a:t>Scope and Utility of the project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2207623" y="1606731"/>
            <a:ext cx="640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/>
              <a:t> Our project mainly evolves around the effective learning of English alphabets writing for children in a smart way using finger gestures.</a:t>
            </a:r>
          </a:p>
          <a:p>
            <a:endParaRPr lang="en-IN" sz="2000" dirty="0" smtClean="0"/>
          </a:p>
          <a:p>
            <a:r>
              <a:rPr lang="en-IN" sz="2000" dirty="0" smtClean="0"/>
              <a:t>This is futuristic way of learning which would help children to inculcate the habit of interactive learning</a:t>
            </a:r>
            <a:r>
              <a:rPr lang="en-IN" dirty="0" smtClean="0"/>
              <a:t>.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538" y="3859665"/>
            <a:ext cx="2782388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Objectives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The main objective of this project is to help the children to effectively learn the English alphabets and their </a:t>
            </a:r>
            <a:r>
              <a:rPr lang="en-IN" sz="2400" dirty="0" smtClean="0"/>
              <a:t>pronunciation.</a:t>
            </a:r>
            <a:endParaRPr lang="en-IN" sz="2400" dirty="0" smtClean="0"/>
          </a:p>
          <a:p>
            <a:r>
              <a:rPr lang="en-IN" sz="2400" dirty="0" smtClean="0"/>
              <a:t>It also aims to inculcates the habit of interactive and smart learning among children with the help of technology.</a:t>
            </a:r>
          </a:p>
          <a:p>
            <a:r>
              <a:rPr lang="en-IN" sz="2400" dirty="0" smtClean="0"/>
              <a:t>Since, the learning is based on finger gestures. So, that will also be a fun and interesting way of learning which would help them in effective understanding. 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525930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Methodology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33572"/>
            <a:ext cx="8596668" cy="3880773"/>
          </a:xfrm>
        </p:spPr>
        <p:txBody>
          <a:bodyPr>
            <a:normAutofit/>
          </a:bodyPr>
          <a:lstStyle/>
          <a:p>
            <a:r>
              <a:rPr lang="en-IN" sz="2000" dirty="0"/>
              <a:t>F</a:t>
            </a:r>
            <a:r>
              <a:rPr lang="en-IN" sz="2000" dirty="0" smtClean="0"/>
              <a:t>inger gestures will be used to draw alphabet on screen.</a:t>
            </a:r>
            <a:endParaRPr lang="en-IN" sz="2000" dirty="0" smtClean="0"/>
          </a:p>
          <a:p>
            <a:r>
              <a:rPr lang="en-IN" sz="2000" dirty="0" smtClean="0"/>
              <a:t>We are going to use object tracking using webcam for finger gestures to work. Some object(say a small ball on a ring) will be placed on child finger.</a:t>
            </a:r>
          </a:p>
          <a:p>
            <a:r>
              <a:rPr lang="en-IN" sz="2000" dirty="0" smtClean="0"/>
              <a:t>Alphabet drawn on screen will be recognized using Deep Learning.</a:t>
            </a:r>
          </a:p>
          <a:p>
            <a:r>
              <a:rPr lang="en-IN" sz="2000" dirty="0" smtClean="0"/>
              <a:t>To make it more effective, an image corresponding to the recognized alphabet is displayed and corresponding audio file will be played so that child will learn how to pronounce that letter.</a:t>
            </a:r>
          </a:p>
          <a:p>
            <a:endParaRPr lang="en-IN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794" y="4772975"/>
            <a:ext cx="4186169" cy="18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049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 smtClean="0"/>
              <a:t>	Constraints and Assumptions</a:t>
            </a:r>
            <a:endParaRPr lang="en-IN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800" dirty="0" smtClean="0"/>
              <a:t>We assume the children that will be learning from our project are of age falling in the range of 2.5-4 yrs.</a:t>
            </a:r>
          </a:p>
          <a:p>
            <a:r>
              <a:rPr lang="en-IN" sz="2800" dirty="0" smtClean="0"/>
              <a:t>At one time, our project can detect only one alphabet. No word i.e., combination of 2 or more alphabets </a:t>
            </a:r>
            <a:r>
              <a:rPr lang="en-IN" sz="2800" dirty="0" smtClean="0"/>
              <a:t>can not </a:t>
            </a:r>
            <a:r>
              <a:rPr lang="en-IN" sz="2800" dirty="0" smtClean="0"/>
              <a:t>be given as input.</a:t>
            </a:r>
          </a:p>
          <a:p>
            <a:endParaRPr lang="en-IN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dirty="0"/>
              <a:t>Standards to be </a:t>
            </a:r>
            <a:r>
              <a:rPr lang="en-IN" sz="4400" dirty="0" smtClean="0"/>
              <a:t>used</a:t>
            </a:r>
            <a:endParaRPr lang="en-IN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 smtClean="0"/>
              <a:t>We are using Letter Recognition </a:t>
            </a:r>
            <a:r>
              <a:rPr lang="en-IN" sz="2800" dirty="0"/>
              <a:t>D</a:t>
            </a:r>
            <a:r>
              <a:rPr lang="en-IN" sz="2800" dirty="0" smtClean="0"/>
              <a:t>ata Set from UCI machine learning repository in our project.</a:t>
            </a:r>
          </a:p>
          <a:p>
            <a:r>
              <a:rPr lang="en-IN" sz="2800" dirty="0" smtClean="0"/>
              <a:t>We are using open CV library for object detection.</a:t>
            </a:r>
            <a:endParaRPr lang="en-IN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867" y="4353742"/>
            <a:ext cx="3998515" cy="16876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65" y="570412"/>
            <a:ext cx="8596668" cy="1320800"/>
          </a:xfrm>
        </p:spPr>
        <p:txBody>
          <a:bodyPr/>
          <a:lstStyle/>
          <a:p>
            <a:pPr algn="ctr"/>
            <a:r>
              <a:rPr lang="en-IN" dirty="0" smtClean="0"/>
              <a:t>Architecture of the project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783" y="2186100"/>
            <a:ext cx="8556171" cy="3300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82</TotalTime>
  <Words>814</Words>
  <Application>Microsoft Office PowerPoint</Application>
  <PresentationFormat>Widescreen</PresentationFormat>
  <Paragraphs>84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PowerPoint Presentation</vt:lpstr>
      <vt:lpstr>Table of Content</vt:lpstr>
      <vt:lpstr>PowerPoint Presentation</vt:lpstr>
      <vt:lpstr>Scope and Utility of the project</vt:lpstr>
      <vt:lpstr>Objectives</vt:lpstr>
      <vt:lpstr>Methodology</vt:lpstr>
      <vt:lpstr> Constraints and Assumptions</vt:lpstr>
      <vt:lpstr>Standards to be used</vt:lpstr>
      <vt:lpstr>Architecture of the project</vt:lpstr>
      <vt:lpstr>Tools and Technology used</vt:lpstr>
      <vt:lpstr>Professional and Technical Learning</vt:lpstr>
      <vt:lpstr>Insight into Working of Project</vt:lpstr>
      <vt:lpstr>Contd..</vt:lpstr>
      <vt:lpstr>Key Highlights of Project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ANKIT SINHA</dc:creator>
  <cp:lastModifiedBy>HP</cp:lastModifiedBy>
  <cp:revision>34</cp:revision>
  <dcterms:created xsi:type="dcterms:W3CDTF">2019-01-30T08:31:00Z</dcterms:created>
  <dcterms:modified xsi:type="dcterms:W3CDTF">2019-02-04T16:58:40Z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1033-10.2.0.7635</vt:lpwstr>
  </property>
</Properties>
</file>